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Masters/slideMaster1.xml" ContentType="application/vnd.openxmlformats-officedocument.presentationml.slideMaster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75" r:id="rId3"/>
    <p:sldId id="266" r:id="rId4"/>
    <p:sldId id="258" r:id="rId5"/>
    <p:sldId id="262" r:id="rId6"/>
    <p:sldId id="267" r:id="rId7"/>
    <p:sldId id="265" r:id="rId8"/>
    <p:sldId id="261" r:id="rId9"/>
    <p:sldId id="259" r:id="rId10"/>
    <p:sldId id="263" r:id="rId11"/>
    <p:sldId id="271" r:id="rId12"/>
    <p:sldId id="272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Pulso" pitchFamily="2" charset="0"/>
      <p:regular r:id="rId20"/>
    </p:embeddedFont>
    <p:embeddedFont>
      <p:font typeface="Pulso Light" pitchFamily="2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italic r:id="rId27"/>
    </p:embeddedFont>
    <p:embeddedFont>
      <p:font typeface="Roboto Medium" panose="02000000000000000000" pitchFamily="2" charset="0"/>
      <p:regular r:id="rId28"/>
      <p:italic r:id="rId29"/>
    </p:embeddedFont>
    <p:embeddedFont>
      <p:font typeface="Roboto Thin" panose="02000000000000000000" pitchFamily="2" charset="0"/>
      <p:regular r:id="rId30"/>
      <p:italic r:id="rId31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14A1"/>
    <a:srgbClr val="FBB101"/>
    <a:srgbClr val="7436F3"/>
    <a:srgbClr val="D12FB8"/>
    <a:srgbClr val="0F002F"/>
    <a:srgbClr val="FFB100"/>
    <a:srgbClr val="FFFFFF"/>
    <a:srgbClr val="B9923A"/>
    <a:srgbClr val="150032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45613-780C-E140-B6C3-106AA90E6E1E}" v="668" dt="2023-04-03T17:40:25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5"/>
    <p:restoredTop sz="94694"/>
  </p:normalViewPr>
  <p:slideViewPr>
    <p:cSldViewPr snapToGrid="0">
      <p:cViewPr varScale="1">
        <p:scale>
          <a:sx n="117" d="100"/>
          <a:sy n="117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DC-DB47-99B1-8B04E4F9EE07}"/>
              </c:ext>
            </c:extLst>
          </c:dPt>
          <c:dPt>
            <c:idx val="1"/>
            <c:bubble3D val="0"/>
            <c:spPr>
              <a:solidFill>
                <a:srgbClr val="CA8AF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C-DB47-99B1-8B04E4F9EE07}"/>
              </c:ext>
            </c:extLst>
          </c:dPt>
          <c:dPt>
            <c:idx val="2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DC-DB47-99B1-8B04E4F9EE07}"/>
              </c:ext>
            </c:extLst>
          </c:dPt>
          <c:dPt>
            <c:idx val="3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CDC-DB47-99B1-8B04E4F9EE07}"/>
              </c:ext>
            </c:extLst>
          </c:dPt>
          <c:dPt>
            <c:idx val="4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C-DB47-99B1-8B04E4F9EE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C-DB47-99B1-8B04E4F9EE0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030CD59-6260-EF28-8790-376BF2C0D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F476D9-FE8B-9CD3-771A-F8675721AF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A1051D4-44E0-FC52-8B98-FBB841778DF1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763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medios 9">
            <a:extLst>
              <a:ext uri="{FF2B5EF4-FFF2-40B4-BE49-F238E27FC236}">
                <a16:creationId xmlns:a16="http://schemas.microsoft.com/office/drawing/2014/main" id="{54431CBC-5CAD-07C4-CE17-3BFDADBEDE9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47273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459A1875-0776-45DE-6F22-9B88FC155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815523-893C-03A7-D286-C85D1F107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26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8C63624-4E6E-DD59-0919-CF86A8980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A6D97BA-878D-D18E-ED11-D8F50B8FD0C0}"/>
              </a:ext>
            </a:extLst>
          </p:cNvPr>
          <p:cNvSpPr/>
          <p:nvPr userDrawn="1"/>
        </p:nvSpPr>
        <p:spPr>
          <a:xfrm>
            <a:off x="0" y="-6040"/>
            <a:ext cx="12191999" cy="400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BEB039-BFD8-CBF3-19B2-520ABDCDA3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6" y="23091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5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AC89A5-3C49-D173-D191-6B633EF96AA4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4CE18C-67B2-C340-5781-7524A880C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B918EBD-D376-CC10-4BB4-3FE3413AB8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A0F61A-2803-8329-AA4E-544F352026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3612" b="3612"/>
          <a:stretch/>
        </p:blipFill>
        <p:spPr>
          <a:xfrm>
            <a:off x="179289" y="546003"/>
            <a:ext cx="11833420" cy="61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35849564-4FC4-26C8-7A3C-044D2977F4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2224"/>
            <a:ext cx="12192000" cy="679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078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35E012-36BF-9844-1D56-482FF4AC7D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0678"/>
            <a:ext cx="12191999" cy="69986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D0552D-270E-3976-2E18-83CF85F1F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FFE8503-1F59-64A7-A827-63B57450D685}"/>
              </a:ext>
            </a:extLst>
          </p:cNvPr>
          <p:cNvSpPr/>
          <p:nvPr userDrawn="1"/>
        </p:nvSpPr>
        <p:spPr>
          <a:xfrm>
            <a:off x="175785" y="676507"/>
            <a:ext cx="11824147" cy="503849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D7419C-C8FF-AF7A-2BE7-53A9748E819D}"/>
              </a:ext>
            </a:extLst>
          </p:cNvPr>
          <p:cNvSpPr/>
          <p:nvPr userDrawn="1"/>
        </p:nvSpPr>
        <p:spPr>
          <a:xfrm>
            <a:off x="8141677" y="438889"/>
            <a:ext cx="3094892" cy="341948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D955DD8-19CF-E453-A99F-1E14CC347A48}"/>
              </a:ext>
            </a:extLst>
          </p:cNvPr>
          <p:cNvSpPr/>
          <p:nvPr userDrawn="1"/>
        </p:nvSpPr>
        <p:spPr>
          <a:xfrm>
            <a:off x="2016369" y="5544026"/>
            <a:ext cx="3094892" cy="341948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15702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F74749-67EE-F1A0-8833-780A6DD901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8" y="-96941"/>
            <a:ext cx="12180722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FA7CA13-9F17-807F-E70F-A74F2EABE8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84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61C7F7-283C-C9F7-2C10-04C04D698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1CE1DD4-2E60-71FA-35EF-357F07E02D1C}"/>
              </a:ext>
            </a:extLst>
          </p:cNvPr>
          <p:cNvSpPr/>
          <p:nvPr userDrawn="1"/>
        </p:nvSpPr>
        <p:spPr>
          <a:xfrm>
            <a:off x="0" y="29130"/>
            <a:ext cx="12191999" cy="400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924677-DD0A-7568-AA34-16ED9FD1A4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6" y="58261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11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6BB98FF-4A04-C2A7-A7D8-375457EB7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1E06D5F-C2F4-63E0-AC8D-8B486646B831}"/>
              </a:ext>
            </a:extLst>
          </p:cNvPr>
          <p:cNvSpPr/>
          <p:nvPr userDrawn="1"/>
        </p:nvSpPr>
        <p:spPr>
          <a:xfrm>
            <a:off x="1017018" y="1370924"/>
            <a:ext cx="3094892" cy="4678184"/>
          </a:xfrm>
          <a:prstGeom prst="rect">
            <a:avLst/>
          </a:prstGeom>
          <a:solidFill>
            <a:schemeClr val="bg2">
              <a:alpha val="619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F5F5F5"/>
                </a:solidFill>
              </a:ln>
            </a:endParaRP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B72645A7-A373-8464-B2B0-D4CB824174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7018" y="1370924"/>
            <a:ext cx="3084182" cy="4678184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28EF67-827E-A357-2FEA-01B63332684F}"/>
              </a:ext>
            </a:extLst>
          </p:cNvPr>
          <p:cNvSpPr/>
          <p:nvPr userDrawn="1"/>
        </p:nvSpPr>
        <p:spPr>
          <a:xfrm>
            <a:off x="4290800" y="1370165"/>
            <a:ext cx="6884182" cy="4678184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B42362-D4F0-EDE2-91EF-9D85DB4349C1}"/>
              </a:ext>
            </a:extLst>
          </p:cNvPr>
          <p:cNvSpPr/>
          <p:nvPr userDrawn="1"/>
        </p:nvSpPr>
        <p:spPr>
          <a:xfrm>
            <a:off x="7039920" y="5877375"/>
            <a:ext cx="3094892" cy="341948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7328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B3F83D-0EC2-0B8B-E0CB-1D4A69166783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520741-DA22-BA72-7AA4-FC41A0741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030CF2B-34DD-0A28-66AE-EAE307EDDC0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785" y="513426"/>
            <a:ext cx="11807864" cy="7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4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3E302A3-6496-FFE5-B119-9A592E699F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4792" y="2010258"/>
            <a:ext cx="4062413" cy="3946198"/>
          </a:xfrm>
        </p:spPr>
        <p:txBody>
          <a:bodyPr/>
          <a:lstStyle/>
          <a:p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E67861-64F6-9805-3BFF-99EA04763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73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1728ED-1B83-0E9C-AC29-C895B419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F0648-01E0-5253-14F8-8F7D80BF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310829-7A86-3B8D-7800-CFB666173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03224-607D-F541-BEA1-5ED5FCC82E20}" type="datetimeFigureOut">
              <a:rPr lang="es-AR" smtClean="0"/>
              <a:t>17/4/23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EF2BC5-CED4-A2F5-BBD1-30CAE0457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BBA2-1F69-09EF-0ABC-7B3AC28CA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788E3-7BEE-DD47-BB0B-BA5E23FBB0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287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0" r:id="rId3"/>
    <p:sldLayoutId id="2147483649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26" Type="http://schemas.openxmlformats.org/officeDocument/2006/relationships/image" Target="../media/image51.pn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29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24" Type="http://schemas.openxmlformats.org/officeDocument/2006/relationships/image" Target="../media/image49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31" Type="http://schemas.openxmlformats.org/officeDocument/2006/relationships/image" Target="../media/image56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Relationship Id="rId27" Type="http://schemas.openxmlformats.org/officeDocument/2006/relationships/image" Target="../media/image52.png"/><Relationship Id="rId30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.emf"/><Relationship Id="rId4" Type="http://schemas.openxmlformats.org/officeDocument/2006/relationships/image" Target="../media/image14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.png"/><Relationship Id="rId7" Type="http://schemas.openxmlformats.org/officeDocument/2006/relationships/image" Target="../media/image12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.emf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F05064-C871-80A6-502C-DF12FCAD32A3}"/>
              </a:ext>
            </a:extLst>
          </p:cNvPr>
          <p:cNvSpPr txBox="1"/>
          <p:nvPr/>
        </p:nvSpPr>
        <p:spPr>
          <a:xfrm>
            <a:off x="858499" y="2641498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rgbClr val="FBB10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chemeClr val="bg1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chemeClr val="bg1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31099F-1F77-7076-F5C1-0195E3F27384}"/>
              </a:ext>
            </a:extLst>
          </p:cNvPr>
          <p:cNvSpPr txBox="1"/>
          <p:nvPr/>
        </p:nvSpPr>
        <p:spPr>
          <a:xfrm>
            <a:off x="858499" y="5177945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FBB10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ABRIL 2023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B63F3B-8BDF-0B2F-190D-06EAD16B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986C2D-DCFC-5E75-3EF8-20681FA5A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30" y="1928514"/>
            <a:ext cx="1713680" cy="2310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686F8C0-83C0-012B-A8D1-18FADCCCD2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30" y="5816568"/>
            <a:ext cx="3612156" cy="3584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678291-B446-CB5B-E992-A1D56DF740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1750" y="6367130"/>
            <a:ext cx="1562100" cy="12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0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7DA3707-5330-52B0-1E5D-BA8BB2D6CF59}"/>
              </a:ext>
            </a:extLst>
          </p:cNvPr>
          <p:cNvSpPr/>
          <p:nvPr/>
        </p:nvSpPr>
        <p:spPr>
          <a:xfrm>
            <a:off x="849613" y="1142936"/>
            <a:ext cx="5129084" cy="2421978"/>
          </a:xfrm>
          <a:prstGeom prst="rect">
            <a:avLst/>
          </a:prstGeom>
          <a:solidFill>
            <a:srgbClr val="FBB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4014A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8540A79-E66C-2E6D-E8AD-B84D6CA9FFEF}"/>
              </a:ext>
            </a:extLst>
          </p:cNvPr>
          <p:cNvSpPr/>
          <p:nvPr/>
        </p:nvSpPr>
        <p:spPr>
          <a:xfrm>
            <a:off x="6169641" y="1142936"/>
            <a:ext cx="2469071" cy="2421978"/>
          </a:xfrm>
          <a:prstGeom prst="rect">
            <a:avLst/>
          </a:prstGeom>
          <a:solidFill>
            <a:srgbClr val="743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96553C9-C4CA-2A81-994B-05950E1CE900}"/>
              </a:ext>
            </a:extLst>
          </p:cNvPr>
          <p:cNvSpPr/>
          <p:nvPr/>
        </p:nvSpPr>
        <p:spPr>
          <a:xfrm>
            <a:off x="8829655" y="1142936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FFB100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57EB78F-D4B1-1A4E-6546-7BB569DDBFD8}"/>
              </a:ext>
            </a:extLst>
          </p:cNvPr>
          <p:cNvSpPr/>
          <p:nvPr/>
        </p:nvSpPr>
        <p:spPr>
          <a:xfrm>
            <a:off x="849613" y="3750859"/>
            <a:ext cx="2469071" cy="2421978"/>
          </a:xfrm>
          <a:prstGeom prst="rect">
            <a:avLst/>
          </a:prstGeom>
          <a:solidFill>
            <a:srgbClr val="743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A81B4E0-1A47-292F-BCA7-D7D74B92319D}"/>
              </a:ext>
            </a:extLst>
          </p:cNvPr>
          <p:cNvSpPr/>
          <p:nvPr/>
        </p:nvSpPr>
        <p:spPr>
          <a:xfrm>
            <a:off x="3509627" y="3750859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FFB100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4B6014B-4530-4CE0-F41E-0205B47D361B}"/>
              </a:ext>
            </a:extLst>
          </p:cNvPr>
          <p:cNvSpPr/>
          <p:nvPr/>
        </p:nvSpPr>
        <p:spPr>
          <a:xfrm>
            <a:off x="6169641" y="3750859"/>
            <a:ext cx="2469071" cy="2421978"/>
          </a:xfrm>
          <a:prstGeom prst="rect">
            <a:avLst/>
          </a:prstGeom>
          <a:solidFill>
            <a:srgbClr val="FBB10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4014A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4BE652A-7A83-2611-5FF3-93E64F0F2EB1}"/>
              </a:ext>
            </a:extLst>
          </p:cNvPr>
          <p:cNvSpPr/>
          <p:nvPr/>
        </p:nvSpPr>
        <p:spPr>
          <a:xfrm>
            <a:off x="8829655" y="3750859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FFB100"/>
                </a:solidFill>
                <a:latin typeface="Pulso" pitchFamily="2" charset="0"/>
              </a:rPr>
              <a:t>99%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DAE9F4-B664-E3B0-A466-800139ACD39F}"/>
              </a:ext>
            </a:extLst>
          </p:cNvPr>
          <p:cNvSpPr txBox="1"/>
          <p:nvPr/>
        </p:nvSpPr>
        <p:spPr>
          <a:xfrm>
            <a:off x="2179619" y="2834552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F1D5A07-5687-869D-5933-70D7DEBF6CE0}"/>
              </a:ext>
            </a:extLst>
          </p:cNvPr>
          <p:cNvSpPr txBox="1"/>
          <p:nvPr/>
        </p:nvSpPr>
        <p:spPr>
          <a:xfrm>
            <a:off x="6169640" y="2988442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8BB83AF-4C96-D6FF-51B1-BDBE851E88B6}"/>
              </a:ext>
            </a:extLst>
          </p:cNvPr>
          <p:cNvSpPr txBox="1"/>
          <p:nvPr/>
        </p:nvSpPr>
        <p:spPr>
          <a:xfrm>
            <a:off x="8829655" y="2988441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84664E-B0EF-B983-8F9B-C8DE73AA9015}"/>
              </a:ext>
            </a:extLst>
          </p:cNvPr>
          <p:cNvSpPr txBox="1"/>
          <p:nvPr/>
        </p:nvSpPr>
        <p:spPr>
          <a:xfrm>
            <a:off x="849612" y="5617344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986F6C1-1608-B245-418E-32B1C6D4D15F}"/>
              </a:ext>
            </a:extLst>
          </p:cNvPr>
          <p:cNvSpPr txBox="1"/>
          <p:nvPr/>
        </p:nvSpPr>
        <p:spPr>
          <a:xfrm>
            <a:off x="3509625" y="5617344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C6CB96-19B9-5082-14FC-A967D8E70E5F}"/>
              </a:ext>
            </a:extLst>
          </p:cNvPr>
          <p:cNvSpPr txBox="1"/>
          <p:nvPr/>
        </p:nvSpPr>
        <p:spPr>
          <a:xfrm>
            <a:off x="6169639" y="5617344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ECE744-4961-8426-966E-54560C57C18B}"/>
              </a:ext>
            </a:extLst>
          </p:cNvPr>
          <p:cNvSpPr txBox="1"/>
          <p:nvPr/>
        </p:nvSpPr>
        <p:spPr>
          <a:xfrm>
            <a:off x="8829654" y="5617343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551DC8A-E5DA-D197-6290-FEFAB99D6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6367130"/>
            <a:ext cx="1562100" cy="127000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4197D76-88E3-0134-8AB5-976D36AE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7" y="6315101"/>
            <a:ext cx="1713680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0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7C65A-1C1F-E19C-E505-18B5F68EC790}"/>
              </a:ext>
            </a:extLst>
          </p:cNvPr>
          <p:cNvSpPr txBox="1"/>
          <p:nvPr/>
        </p:nvSpPr>
        <p:spPr>
          <a:xfrm>
            <a:off x="503891" y="736737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0F002F"/>
                </a:solidFill>
                <a:latin typeface="Pulso Light" pitchFamily="2" charset="0"/>
              </a:rPr>
              <a:t>Recursos para tu presentación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CF2F64D-5C0D-53BA-09EE-7F78B93FAF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1520" y="5107565"/>
            <a:ext cx="607115" cy="541249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AF6CE7B3-1F69-514C-A0AF-3A2BF834BE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845" y="5129726"/>
            <a:ext cx="544112" cy="54411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62FDCC2-3E67-249B-500F-DE10971B8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433" y="5114852"/>
            <a:ext cx="552704" cy="52120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25AEAFF8-A35F-7CB9-5F74-60D8C3D3AB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7163" y="5147911"/>
            <a:ext cx="578477" cy="458199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AF71B37-EE94-8D5F-579F-B01BDF391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512" y="5068426"/>
            <a:ext cx="607115" cy="54025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DA031686-43A6-C7FE-F567-877B3BA08F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2903" y="3735236"/>
            <a:ext cx="718800" cy="60997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C1AEDC4-2625-2D4E-4B91-64079FD21F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50652" y="3815596"/>
            <a:ext cx="652935" cy="564158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559E6B5-807B-0B8E-C9F3-7A85F1F894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1625" y="3826037"/>
            <a:ext cx="638970" cy="524067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B1DAC592-028B-5E36-B617-4CAD3F223E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8716" y="3826038"/>
            <a:ext cx="627161" cy="524066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EF963BF9-BD5D-38BF-DAFD-3CFB09E71F9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2157" y="3778192"/>
            <a:ext cx="509747" cy="524066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EE6AE763-6E56-12B2-2D13-82AEE51BE7F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69430" y="2698402"/>
            <a:ext cx="555567" cy="386606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F5F72B40-56A3-B4B2-7888-08627C30F2D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000210" y="2610028"/>
            <a:ext cx="569236" cy="565887"/>
          </a:xfrm>
          <a:prstGeom prst="rect">
            <a:avLst/>
          </a:prstGeom>
        </p:spPr>
      </p:pic>
      <p:pic>
        <p:nvPicPr>
          <p:cNvPr id="58" name="Imagen 57">
            <a:extLst>
              <a:ext uri="{FF2B5EF4-FFF2-40B4-BE49-F238E27FC236}">
                <a16:creationId xmlns:a16="http://schemas.microsoft.com/office/drawing/2014/main" id="{890D120B-E60F-9C62-BACF-25251CEDFBF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11625" y="2532902"/>
            <a:ext cx="569236" cy="569236"/>
          </a:xfrm>
          <a:prstGeom prst="rect">
            <a:avLst/>
          </a:prstGeom>
        </p:spPr>
      </p:pic>
      <p:pic>
        <p:nvPicPr>
          <p:cNvPr id="62" name="Imagen 61">
            <a:extLst>
              <a:ext uri="{FF2B5EF4-FFF2-40B4-BE49-F238E27FC236}">
                <a16:creationId xmlns:a16="http://schemas.microsoft.com/office/drawing/2014/main" id="{B756F89E-153F-1987-C3EE-CD7260C1D9A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88340" y="2623892"/>
            <a:ext cx="478246" cy="478246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9508B22A-C35C-D0B7-84C7-54EB23A97A9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2157" y="2541299"/>
            <a:ext cx="558431" cy="552704"/>
          </a:xfrm>
          <a:prstGeom prst="rect">
            <a:avLst/>
          </a:prstGeom>
        </p:spPr>
      </p:pic>
      <p:sp>
        <p:nvSpPr>
          <p:cNvPr id="68" name="Rectángulo 67">
            <a:extLst>
              <a:ext uri="{FF2B5EF4-FFF2-40B4-BE49-F238E27FC236}">
                <a16:creationId xmlns:a16="http://schemas.microsoft.com/office/drawing/2014/main" id="{8C970AC7-3E5A-CD3C-4623-C331D543FEAE}"/>
              </a:ext>
            </a:extLst>
          </p:cNvPr>
          <p:cNvSpPr/>
          <p:nvPr/>
        </p:nvSpPr>
        <p:spPr>
          <a:xfrm>
            <a:off x="6356733" y="2302525"/>
            <a:ext cx="5210978" cy="3657600"/>
          </a:xfrm>
          <a:prstGeom prst="rect">
            <a:avLst/>
          </a:prstGeom>
          <a:solidFill>
            <a:srgbClr val="0F002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2" name="Imagen 71">
            <a:extLst>
              <a:ext uri="{FF2B5EF4-FFF2-40B4-BE49-F238E27FC236}">
                <a16:creationId xmlns:a16="http://schemas.microsoft.com/office/drawing/2014/main" id="{D83061B5-A574-618F-02D1-5388866B47C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2257" y="4922246"/>
            <a:ext cx="624228" cy="557486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65E8320C-2802-A7F7-2B34-C4D49C22020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94815" y="3785934"/>
            <a:ext cx="690970" cy="588894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F39F08E4-5E46-6B28-0D01-2B798F08CEF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22868" y="3828556"/>
            <a:ext cx="628154" cy="541782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443D496A-193D-274B-1F19-963032E69BD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501334" y="3844313"/>
            <a:ext cx="585658" cy="482524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21D6BBE6-89BB-C79F-B3D3-DF64A2E1BE8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61438" y="3815596"/>
            <a:ext cx="604598" cy="502522"/>
          </a:xfrm>
          <a:prstGeom prst="rect">
            <a:avLst/>
          </a:prstGeom>
        </p:spPr>
      </p:pic>
      <p:pic>
        <p:nvPicPr>
          <p:cNvPr id="96" name="Imagen 95">
            <a:extLst>
              <a:ext uri="{FF2B5EF4-FFF2-40B4-BE49-F238E27FC236}">
                <a16:creationId xmlns:a16="http://schemas.microsoft.com/office/drawing/2014/main" id="{69C71EE8-B4EF-5689-2F14-B82F841B415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82257" y="3844313"/>
            <a:ext cx="490745" cy="506449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0674904A-9804-D609-9B6E-FA70091184D2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0447654" y="2716643"/>
            <a:ext cx="533929" cy="374801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2F605FD7-71B9-DADD-C93D-B6FE31FCB695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493107" y="2740615"/>
            <a:ext cx="467188" cy="467188"/>
          </a:xfrm>
          <a:prstGeom prst="rect">
            <a:avLst/>
          </a:prstGeom>
        </p:spPr>
      </p:pic>
      <p:pic>
        <p:nvPicPr>
          <p:cNvPr id="104" name="Imagen 103">
            <a:extLst>
              <a:ext uri="{FF2B5EF4-FFF2-40B4-BE49-F238E27FC236}">
                <a16:creationId xmlns:a16="http://schemas.microsoft.com/office/drawing/2014/main" id="{BF32341F-502F-1BBD-FD46-E4E9EB3C013B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594166" y="2691937"/>
            <a:ext cx="475041" cy="475041"/>
          </a:xfrm>
          <a:prstGeom prst="rect">
            <a:avLst/>
          </a:prstGeom>
        </p:spPr>
      </p:pic>
      <p:pic>
        <p:nvPicPr>
          <p:cNvPr id="106" name="Imagen 105">
            <a:extLst>
              <a:ext uri="{FF2B5EF4-FFF2-40B4-BE49-F238E27FC236}">
                <a16:creationId xmlns:a16="http://schemas.microsoft.com/office/drawing/2014/main" id="{43FB4232-0F1A-7B20-8FC6-F6FD82DBCBD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13672" y="2691937"/>
            <a:ext cx="459336" cy="463262"/>
          </a:xfrm>
          <a:prstGeom prst="rect">
            <a:avLst/>
          </a:prstGeom>
        </p:spPr>
      </p:pic>
      <p:pic>
        <p:nvPicPr>
          <p:cNvPr id="108" name="Imagen 107">
            <a:extLst>
              <a:ext uri="{FF2B5EF4-FFF2-40B4-BE49-F238E27FC236}">
                <a16:creationId xmlns:a16="http://schemas.microsoft.com/office/drawing/2014/main" id="{05741C46-E602-31CE-A2BC-F6DC67EAA4E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757939" y="2685559"/>
            <a:ext cx="537856" cy="533930"/>
          </a:xfrm>
          <a:prstGeom prst="rect">
            <a:avLst/>
          </a:prstGeom>
        </p:spPr>
      </p:pic>
      <p:pic>
        <p:nvPicPr>
          <p:cNvPr id="110" name="Imagen 109">
            <a:extLst>
              <a:ext uri="{FF2B5EF4-FFF2-40B4-BE49-F238E27FC236}">
                <a16:creationId xmlns:a16="http://schemas.microsoft.com/office/drawing/2014/main" id="{CA3E4EB2-34D1-04F1-BDC4-B198AB68FFB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556918" y="5035225"/>
            <a:ext cx="584969" cy="518227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FFA58F3C-96D5-C57A-999D-0E357C6C798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9539183" y="4990529"/>
            <a:ext cx="526079" cy="522153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CC95D78E-D570-C7E8-3B63-84AA9AB2861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585404" y="5035225"/>
            <a:ext cx="530004" cy="498596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3C72FCCE-2C9C-35AA-E869-3228768CC11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641504" y="5027298"/>
            <a:ext cx="553560" cy="43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145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8E59E3-1112-67CF-7602-E63AAE2CDAC9}"/>
              </a:ext>
            </a:extLst>
          </p:cNvPr>
          <p:cNvSpPr txBox="1"/>
          <p:nvPr/>
        </p:nvSpPr>
        <p:spPr>
          <a:xfrm>
            <a:off x="986319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rgbClr val="FBB10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rgbClr val="150032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rgbClr val="150032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rgbClr val="150032"/>
              </a:solidFill>
              <a:latin typeface="Pulso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B14B86-6495-9BB2-B30B-BE7C9DD7E7AC}"/>
              </a:ext>
            </a:extLst>
          </p:cNvPr>
          <p:cNvSpPr txBox="1"/>
          <p:nvPr/>
        </p:nvSpPr>
        <p:spPr>
          <a:xfrm>
            <a:off x="858499" y="5177945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FBB10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ABRIL 2023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88A9B-850D-B21E-8333-A841632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6CC08FC-C3B8-750C-D78C-AB003F224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730" y="5816568"/>
            <a:ext cx="3612156" cy="3584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CFDDE2-08F6-0781-ACB4-CEAE584180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28" y="1855813"/>
            <a:ext cx="1713680" cy="24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3A97575-7B4E-1939-4539-6F669A8CCCEC}"/>
              </a:ext>
            </a:extLst>
          </p:cNvPr>
          <p:cNvSpPr txBox="1"/>
          <p:nvPr/>
        </p:nvSpPr>
        <p:spPr>
          <a:xfrm>
            <a:off x="5104188" y="1351418"/>
            <a:ext cx="7253556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effectLst/>
                <a:latin typeface="Pulso" pitchFamily="2" charset="0"/>
              </a:rPr>
              <a:t>01.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02.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03.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04.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05. ¡Break!</a:t>
            </a: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06.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07.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08.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47F1F7-03BB-7BFD-B34E-B6DB0BE91E61}"/>
              </a:ext>
            </a:extLst>
          </p:cNvPr>
          <p:cNvSpPr txBox="1"/>
          <p:nvPr/>
        </p:nvSpPr>
        <p:spPr>
          <a:xfrm>
            <a:off x="401877" y="776460"/>
            <a:ext cx="3330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Agenda</a:t>
            </a:r>
            <a:endParaRPr lang="es-AR" sz="2400">
              <a:solidFill>
                <a:schemeClr val="bg1"/>
              </a:solidFill>
              <a:effectLst/>
              <a:latin typeface="Pulso" pitchFamily="2" charset="0"/>
            </a:endParaRPr>
          </a:p>
          <a:p>
            <a:br>
              <a:rPr lang="es-AR" sz="2400">
                <a:solidFill>
                  <a:schemeClr val="bg1"/>
                </a:solidFill>
                <a:latin typeface="Pulso Light" pitchFamily="2" charset="0"/>
              </a:rPr>
            </a:br>
            <a:endParaRPr lang="es-AR" sz="2400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AFCD843-827E-0823-6BA8-1585ED0AEB5E}"/>
              </a:ext>
            </a:extLst>
          </p:cNvPr>
          <p:cNvCxnSpPr/>
          <p:nvPr/>
        </p:nvCxnSpPr>
        <p:spPr>
          <a:xfrm>
            <a:off x="5198301" y="3429000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810BAFB-3A78-CB33-0932-0BA1AA016197}"/>
              </a:ext>
            </a:extLst>
          </p:cNvPr>
          <p:cNvCxnSpPr/>
          <p:nvPr/>
        </p:nvCxnSpPr>
        <p:spPr>
          <a:xfrm>
            <a:off x="5198301" y="4395592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>
            <a:extLst>
              <a:ext uri="{FF2B5EF4-FFF2-40B4-BE49-F238E27FC236}">
                <a16:creationId xmlns:a16="http://schemas.microsoft.com/office/drawing/2014/main" id="{B9A772AE-7764-E3A5-ACE0-3800FB668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50" y="6367130"/>
            <a:ext cx="1562100" cy="127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365A195-CD87-CBEC-5225-8C2CEF73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7" y="6315101"/>
            <a:ext cx="1713680" cy="23105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0CC0602-C06A-1F39-ADBA-ACDA33D9ABC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b="44132"/>
          <a:stretch/>
        </p:blipFill>
        <p:spPr>
          <a:xfrm>
            <a:off x="179288" y="3155136"/>
            <a:ext cx="6371983" cy="356634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B74C6037-D5C5-8387-5C35-FF1A4ACAE7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282"/>
          <a:stretch/>
        </p:blipFill>
        <p:spPr>
          <a:xfrm>
            <a:off x="185057" y="1569223"/>
            <a:ext cx="3243942" cy="401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B8D8B7BC-FF84-5C90-F96A-2A25C5F30933}"/>
              </a:ext>
            </a:extLst>
          </p:cNvPr>
          <p:cNvSpPr/>
          <p:nvPr/>
        </p:nvSpPr>
        <p:spPr>
          <a:xfrm>
            <a:off x="4666622" y="1184869"/>
            <a:ext cx="6494584" cy="666562"/>
          </a:xfrm>
          <a:prstGeom prst="rect">
            <a:avLst/>
          </a:prstGeom>
          <a:solidFill>
            <a:srgbClr val="FBB1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7B4ED12-E363-991D-A140-12E8D65FB4D9}"/>
              </a:ext>
            </a:extLst>
          </p:cNvPr>
          <p:cNvSpPr/>
          <p:nvPr/>
        </p:nvSpPr>
        <p:spPr>
          <a:xfrm>
            <a:off x="4666622" y="1669442"/>
            <a:ext cx="6494584" cy="428671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4CF9C6C-59A4-5D0D-4078-62380488958F}"/>
              </a:ext>
            </a:extLst>
          </p:cNvPr>
          <p:cNvSpPr/>
          <p:nvPr/>
        </p:nvSpPr>
        <p:spPr>
          <a:xfrm>
            <a:off x="4666622" y="5514726"/>
            <a:ext cx="4058306" cy="666561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EDABE4B-F028-ED39-8E95-E53D1D60A4F6}"/>
              </a:ext>
            </a:extLst>
          </p:cNvPr>
          <p:cNvSpPr txBox="1"/>
          <p:nvPr/>
        </p:nvSpPr>
        <p:spPr>
          <a:xfrm>
            <a:off x="4870773" y="1275037"/>
            <a:ext cx="308224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SUBTÍTULO EN ROBOTO 16 pt.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5BC956-B0FD-34F1-73C8-961F058A807A}"/>
              </a:ext>
            </a:extLst>
          </p:cNvPr>
          <p:cNvSpPr/>
          <p:nvPr/>
        </p:nvSpPr>
        <p:spPr>
          <a:xfrm>
            <a:off x="6235227" y="2813978"/>
            <a:ext cx="3749124" cy="14897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 este </a:t>
            </a:r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espacio se puede</a:t>
            </a:r>
          </a:p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colocar el contenido de la diapositiva.</a:t>
            </a:r>
            <a:endParaRPr lang="es-AR" sz="1800" dirty="0">
              <a:solidFill>
                <a:schemeClr val="bg2">
                  <a:lumMod val="9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AF0ECC6-F3F2-AB3D-4236-B36E62FF0E70}"/>
              </a:ext>
            </a:extLst>
          </p:cNvPr>
          <p:cNvSpPr txBox="1"/>
          <p:nvPr/>
        </p:nvSpPr>
        <p:spPr>
          <a:xfrm>
            <a:off x="4946842" y="5663340"/>
            <a:ext cx="333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Pulso Light" pitchFamily="2" charset="0"/>
              </a:rPr>
              <a:t>¡</a:t>
            </a:r>
            <a:r>
              <a:rPr lang="es-AR" dirty="0" err="1">
                <a:solidFill>
                  <a:schemeClr val="bg1"/>
                </a:solidFill>
                <a:latin typeface="Pulso Light" pitchFamily="2" charset="0"/>
              </a:rPr>
              <a:t>Poné</a:t>
            </a:r>
            <a:r>
              <a:rPr lang="es-AR" dirty="0">
                <a:solidFill>
                  <a:schemeClr val="bg1"/>
                </a:solidFill>
                <a:latin typeface="Pulso Light" pitchFamily="2" charset="0"/>
              </a:rPr>
              <a:t> tu destacado o hashtag!</a:t>
            </a:r>
          </a:p>
        </p:txBody>
      </p:sp>
      <p:pic>
        <p:nvPicPr>
          <p:cNvPr id="26" name="Imagen 25">
            <a:extLst>
              <a:ext uri="{FF2B5EF4-FFF2-40B4-BE49-F238E27FC236}">
                <a16:creationId xmlns:a16="http://schemas.microsoft.com/office/drawing/2014/main" id="{39CCEFCE-11C4-87B8-E6AD-201841D28F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1" r="60448"/>
          <a:stretch/>
        </p:blipFill>
        <p:spPr>
          <a:xfrm>
            <a:off x="185047" y="544286"/>
            <a:ext cx="3741712" cy="6182867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09EC9042-141D-1539-8C0E-5BF7EC0DF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50" y="6367130"/>
            <a:ext cx="1562100" cy="1270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B546724-5D11-66AF-A6A9-7DF05712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877" y="6315101"/>
            <a:ext cx="1713680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C55CB54E-56C2-B7CA-327B-5AC291987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233370"/>
              </p:ext>
            </p:extLst>
          </p:nvPr>
        </p:nvGraphicFramePr>
        <p:xfrm>
          <a:off x="790105" y="1628438"/>
          <a:ext cx="5602653" cy="373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14C6806A-3CEA-8470-5107-60EEA2705E7B}"/>
              </a:ext>
            </a:extLst>
          </p:cNvPr>
          <p:cNvSpPr/>
          <p:nvPr/>
        </p:nvSpPr>
        <p:spPr>
          <a:xfrm>
            <a:off x="7697025" y="1882673"/>
            <a:ext cx="3423138" cy="1627393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35779D4-C4F3-6579-BEFB-B9554340C2B2}"/>
              </a:ext>
            </a:extLst>
          </p:cNvPr>
          <p:cNvSpPr/>
          <p:nvPr/>
        </p:nvSpPr>
        <p:spPr>
          <a:xfrm>
            <a:off x="7697025" y="2406604"/>
            <a:ext cx="3423138" cy="3664232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05CAF6-2FD0-3E24-8EBF-54F7F4C24292}"/>
              </a:ext>
            </a:extLst>
          </p:cNvPr>
          <p:cNvSpPr/>
          <p:nvPr/>
        </p:nvSpPr>
        <p:spPr>
          <a:xfrm>
            <a:off x="7697025" y="5843585"/>
            <a:ext cx="2074052" cy="399414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8857E2-9108-BC4F-0E42-3F6FAC62452C}"/>
              </a:ext>
            </a:extLst>
          </p:cNvPr>
          <p:cNvSpPr txBox="1"/>
          <p:nvPr/>
        </p:nvSpPr>
        <p:spPr>
          <a:xfrm>
            <a:off x="7867469" y="1966177"/>
            <a:ext cx="3252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6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XXXXXXX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8C9AA5-6F01-46C6-1C5E-D7D8A1B77B96}"/>
              </a:ext>
            </a:extLst>
          </p:cNvPr>
          <p:cNvSpPr txBox="1"/>
          <p:nvPr/>
        </p:nvSpPr>
        <p:spPr>
          <a:xfrm>
            <a:off x="7975192" y="2696370"/>
            <a:ext cx="26301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5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259BAB-8202-74FB-9850-364051892105}"/>
              </a:ext>
            </a:extLst>
          </p:cNvPr>
          <p:cNvSpPr txBox="1"/>
          <p:nvPr/>
        </p:nvSpPr>
        <p:spPr>
          <a:xfrm>
            <a:off x="498289" y="733143"/>
            <a:ext cx="10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4624DAE-DB2B-E895-5678-F96703CE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0031" y="817669"/>
            <a:ext cx="1713680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83279D6-E377-CA2B-9EE9-4B32DF8B89CF}"/>
              </a:ext>
            </a:extLst>
          </p:cNvPr>
          <p:cNvSpPr txBox="1"/>
          <p:nvPr/>
        </p:nvSpPr>
        <p:spPr>
          <a:xfrm>
            <a:off x="498289" y="733143"/>
            <a:ext cx="10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5E53D88-B5A5-C1D7-411B-14D36FC20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0031" y="817669"/>
            <a:ext cx="1713680" cy="23105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8C0230-363F-4701-87D1-A0CDD0DE2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318" y="2175441"/>
            <a:ext cx="3652354" cy="36158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E4906F-AFAB-E8BC-3CFF-52AEE766E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5445" y="3583306"/>
            <a:ext cx="800100" cy="8001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2A3868B-932D-7D7F-A848-2099B78AFD38}"/>
              </a:ext>
            </a:extLst>
          </p:cNvPr>
          <p:cNvSpPr/>
          <p:nvPr/>
        </p:nvSpPr>
        <p:spPr>
          <a:xfrm>
            <a:off x="4060146" y="2008515"/>
            <a:ext cx="3945646" cy="3945646"/>
          </a:xfrm>
          <a:prstGeom prst="ellipse">
            <a:avLst/>
          </a:prstGeom>
          <a:noFill/>
          <a:ln>
            <a:solidFill>
              <a:srgbClr val="753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4C1986-FDB2-D9E8-253A-8DF93956CF3E}"/>
              </a:ext>
            </a:extLst>
          </p:cNvPr>
          <p:cNvSpPr/>
          <p:nvPr/>
        </p:nvSpPr>
        <p:spPr>
          <a:xfrm>
            <a:off x="771228" y="170078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1A919E-F89D-ABE9-95FE-4EF5DC1364F1}"/>
              </a:ext>
            </a:extLst>
          </p:cNvPr>
          <p:cNvSpPr/>
          <p:nvPr/>
        </p:nvSpPr>
        <p:spPr>
          <a:xfrm>
            <a:off x="771227" y="165506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80C2BD-27EF-B30C-4A7E-4F21E2C5A67A}"/>
              </a:ext>
            </a:extLst>
          </p:cNvPr>
          <p:cNvSpPr/>
          <p:nvPr/>
        </p:nvSpPr>
        <p:spPr>
          <a:xfrm>
            <a:off x="783754" y="334169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DAA7B1C-FC55-83DA-46D9-716FA4FEDBC4}"/>
              </a:ext>
            </a:extLst>
          </p:cNvPr>
          <p:cNvSpPr/>
          <p:nvPr/>
        </p:nvSpPr>
        <p:spPr>
          <a:xfrm>
            <a:off x="783753" y="329597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B06AF50-56B4-F874-B700-2C3A0E40136D}"/>
              </a:ext>
            </a:extLst>
          </p:cNvPr>
          <p:cNvSpPr/>
          <p:nvPr/>
        </p:nvSpPr>
        <p:spPr>
          <a:xfrm>
            <a:off x="783754" y="4969809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7D2FD0-03B6-EAD7-159A-E08AFC4A35C4}"/>
              </a:ext>
            </a:extLst>
          </p:cNvPr>
          <p:cNvSpPr/>
          <p:nvPr/>
        </p:nvSpPr>
        <p:spPr>
          <a:xfrm>
            <a:off x="783753" y="4924090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569EFB9-D48E-0E50-EAD6-E0B974CB3AF0}"/>
              </a:ext>
            </a:extLst>
          </p:cNvPr>
          <p:cNvSpPr/>
          <p:nvPr/>
        </p:nvSpPr>
        <p:spPr>
          <a:xfrm>
            <a:off x="8879784" y="169382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F8E724-3CA2-2C7A-E3B3-0DBD0193EC1C}"/>
              </a:ext>
            </a:extLst>
          </p:cNvPr>
          <p:cNvSpPr/>
          <p:nvPr/>
        </p:nvSpPr>
        <p:spPr>
          <a:xfrm>
            <a:off x="8879783" y="164810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2FAE113-B2EC-4210-347A-6887C426A94A}"/>
              </a:ext>
            </a:extLst>
          </p:cNvPr>
          <p:cNvSpPr/>
          <p:nvPr/>
        </p:nvSpPr>
        <p:spPr>
          <a:xfrm>
            <a:off x="8892310" y="333473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2537841-D999-4D00-F901-CB7FF7CB344A}"/>
              </a:ext>
            </a:extLst>
          </p:cNvPr>
          <p:cNvSpPr/>
          <p:nvPr/>
        </p:nvSpPr>
        <p:spPr>
          <a:xfrm>
            <a:off x="8892309" y="328901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4D5984C-D89D-913E-DB90-91BC2E56BCA7}"/>
              </a:ext>
            </a:extLst>
          </p:cNvPr>
          <p:cNvSpPr/>
          <p:nvPr/>
        </p:nvSpPr>
        <p:spPr>
          <a:xfrm>
            <a:off x="8892310" y="4962843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40BF8A9-5CF2-3BFE-B1CC-4BCA12296668}"/>
              </a:ext>
            </a:extLst>
          </p:cNvPr>
          <p:cNvSpPr/>
          <p:nvPr/>
        </p:nvSpPr>
        <p:spPr>
          <a:xfrm>
            <a:off x="8892309" y="4917124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C3FA20-8728-2753-8A91-11FB43D05A9F}"/>
              </a:ext>
            </a:extLst>
          </p:cNvPr>
          <p:cNvSpPr txBox="1"/>
          <p:nvPr/>
        </p:nvSpPr>
        <p:spPr>
          <a:xfrm>
            <a:off x="872328" y="1999552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DCFD724-9826-5D40-3635-AF6FB07EB143}"/>
              </a:ext>
            </a:extLst>
          </p:cNvPr>
          <p:cNvSpPr txBox="1"/>
          <p:nvPr/>
        </p:nvSpPr>
        <p:spPr>
          <a:xfrm>
            <a:off x="872328" y="3625511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A41C084-D31C-BBF7-3FB3-94BA8B1C01A7}"/>
              </a:ext>
            </a:extLst>
          </p:cNvPr>
          <p:cNvSpPr txBox="1"/>
          <p:nvPr/>
        </p:nvSpPr>
        <p:spPr>
          <a:xfrm>
            <a:off x="951913" y="520811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FFC8AA0-EF05-6249-B06E-EC5DEC4CD39A}"/>
              </a:ext>
            </a:extLst>
          </p:cNvPr>
          <p:cNvSpPr txBox="1"/>
          <p:nvPr/>
        </p:nvSpPr>
        <p:spPr>
          <a:xfrm>
            <a:off x="8970017" y="204303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AC0EA85-3743-68F3-4500-15C2D9E407B5}"/>
              </a:ext>
            </a:extLst>
          </p:cNvPr>
          <p:cNvSpPr txBox="1"/>
          <p:nvPr/>
        </p:nvSpPr>
        <p:spPr>
          <a:xfrm>
            <a:off x="8970017" y="3668998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C9B18B7-78E3-B012-6024-02F756F7C08F}"/>
              </a:ext>
            </a:extLst>
          </p:cNvPr>
          <p:cNvSpPr txBox="1"/>
          <p:nvPr/>
        </p:nvSpPr>
        <p:spPr>
          <a:xfrm>
            <a:off x="9049602" y="5251606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981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6D2F202-2DFD-7A7D-C6A0-91AC38C947AD}"/>
              </a:ext>
            </a:extLst>
          </p:cNvPr>
          <p:cNvSpPr/>
          <p:nvPr/>
        </p:nvSpPr>
        <p:spPr>
          <a:xfrm>
            <a:off x="192067" y="3081402"/>
            <a:ext cx="2475977" cy="225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687173-875C-61FD-5CF1-65084ACF9442}"/>
              </a:ext>
            </a:extLst>
          </p:cNvPr>
          <p:cNvSpPr/>
          <p:nvPr/>
        </p:nvSpPr>
        <p:spPr>
          <a:xfrm>
            <a:off x="2179529" y="3081402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7614AA-A179-E2CF-60C9-07EDC7D4D4A4}"/>
              </a:ext>
            </a:extLst>
          </p:cNvPr>
          <p:cNvSpPr/>
          <p:nvPr/>
        </p:nvSpPr>
        <p:spPr>
          <a:xfrm>
            <a:off x="3344449" y="3306870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022560E-93B4-7916-3730-4AC9FB124D0B}"/>
              </a:ext>
            </a:extLst>
          </p:cNvPr>
          <p:cNvSpPr/>
          <p:nvPr/>
        </p:nvSpPr>
        <p:spPr>
          <a:xfrm>
            <a:off x="4509369" y="3532338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AB14DC8-849D-1DD7-D095-1BC116A46D6A}"/>
              </a:ext>
            </a:extLst>
          </p:cNvPr>
          <p:cNvSpPr/>
          <p:nvPr/>
        </p:nvSpPr>
        <p:spPr>
          <a:xfrm>
            <a:off x="5674289" y="3757806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693DE3B-2C03-CD29-F10F-BF93C3C0B1F6}"/>
              </a:ext>
            </a:extLst>
          </p:cNvPr>
          <p:cNvSpPr/>
          <p:nvPr/>
        </p:nvSpPr>
        <p:spPr>
          <a:xfrm>
            <a:off x="6839209" y="3532338"/>
            <a:ext cx="1164920" cy="626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2C0A375-A3A8-FD43-4CB3-3BDBDC2B2471}"/>
              </a:ext>
            </a:extLst>
          </p:cNvPr>
          <p:cNvSpPr/>
          <p:nvPr/>
        </p:nvSpPr>
        <p:spPr>
          <a:xfrm>
            <a:off x="8004129" y="3757806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B87A1BF-803B-7F1C-2161-3246F0D99895}"/>
              </a:ext>
            </a:extLst>
          </p:cNvPr>
          <p:cNvSpPr/>
          <p:nvPr/>
        </p:nvSpPr>
        <p:spPr>
          <a:xfrm>
            <a:off x="9169049" y="3983274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B6D3531-1946-D8A8-23D7-C00EA2FEFEC5}"/>
              </a:ext>
            </a:extLst>
          </p:cNvPr>
          <p:cNvSpPr/>
          <p:nvPr/>
        </p:nvSpPr>
        <p:spPr>
          <a:xfrm>
            <a:off x="10333969" y="3983274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8E0EF4-58F3-C50C-CEED-FCE4B6D33881}"/>
              </a:ext>
            </a:extLst>
          </p:cNvPr>
          <p:cNvSpPr txBox="1"/>
          <p:nvPr/>
        </p:nvSpPr>
        <p:spPr>
          <a:xfrm>
            <a:off x="224963" y="2762069"/>
            <a:ext cx="54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dirty="0">
                <a:solidFill>
                  <a:schemeClr val="bg1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2022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2A7E227-7C20-F453-52F2-9A93B0F6258C}"/>
              </a:ext>
            </a:extLst>
          </p:cNvPr>
          <p:cNvCxnSpPr/>
          <p:nvPr/>
        </p:nvCxnSpPr>
        <p:spPr>
          <a:xfrm>
            <a:off x="2761989" y="3306869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BD4D258-D69F-8B2F-377D-7E797428C9DC}"/>
              </a:ext>
            </a:extLst>
          </p:cNvPr>
          <p:cNvCxnSpPr>
            <a:cxnSpLocks/>
          </p:cNvCxnSpPr>
          <p:nvPr/>
        </p:nvCxnSpPr>
        <p:spPr>
          <a:xfrm>
            <a:off x="3926909" y="3518768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D4184C0-869B-4E0B-E6F6-1CBD9BBAE169}"/>
              </a:ext>
            </a:extLst>
          </p:cNvPr>
          <p:cNvCxnSpPr/>
          <p:nvPr/>
        </p:nvCxnSpPr>
        <p:spPr>
          <a:xfrm>
            <a:off x="5091829" y="3721370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B73805C-996C-17AF-F680-C6C5C0F14B4D}"/>
              </a:ext>
            </a:extLst>
          </p:cNvPr>
          <p:cNvCxnSpPr>
            <a:cxnSpLocks/>
          </p:cNvCxnSpPr>
          <p:nvPr/>
        </p:nvCxnSpPr>
        <p:spPr>
          <a:xfrm>
            <a:off x="6256749" y="3958321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hete en Apple iOS 15.4">
            <a:extLst>
              <a:ext uri="{FF2B5EF4-FFF2-40B4-BE49-F238E27FC236}">
                <a16:creationId xmlns:a16="http://schemas.microsoft.com/office/drawing/2014/main" id="{6DCE136A-3972-6F27-9984-F4A623C9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34" y="3618550"/>
            <a:ext cx="420668" cy="42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8B01BD6F-A9E4-2F60-6C5E-8E76CBCF33CB}"/>
              </a:ext>
            </a:extLst>
          </p:cNvPr>
          <p:cNvSpPr txBox="1"/>
          <p:nvPr/>
        </p:nvSpPr>
        <p:spPr>
          <a:xfrm>
            <a:off x="7020868" y="4249544"/>
            <a:ext cx="12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err="1">
                <a:solidFill>
                  <a:srgbClr val="4014A1"/>
                </a:solidFill>
                <a:latin typeface="Pulso Light" pitchFamily="2" charset="0"/>
              </a:rPr>
              <a:t>Kick</a:t>
            </a:r>
            <a:r>
              <a:rPr lang="es-AR">
                <a:solidFill>
                  <a:srgbClr val="4014A1"/>
                </a:solidFill>
                <a:latin typeface="Pulso Light" pitchFamily="2" charset="0"/>
              </a:rPr>
              <a:t> off</a:t>
            </a:r>
            <a:endParaRPr lang="es-AR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DCEEEDE-C730-0EE3-F2B5-FC4EE83491BA}"/>
              </a:ext>
            </a:extLst>
          </p:cNvPr>
          <p:cNvCxnSpPr/>
          <p:nvPr/>
        </p:nvCxnSpPr>
        <p:spPr>
          <a:xfrm>
            <a:off x="8544834" y="3971791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6610D41-BF23-741B-C0F9-8EF5BC752753}"/>
              </a:ext>
            </a:extLst>
          </p:cNvPr>
          <p:cNvCxnSpPr>
            <a:cxnSpLocks/>
          </p:cNvCxnSpPr>
          <p:nvPr/>
        </p:nvCxnSpPr>
        <p:spPr>
          <a:xfrm>
            <a:off x="9709754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55A89D4-29DD-E29A-13B1-15FF6C6C4E73}"/>
              </a:ext>
            </a:extLst>
          </p:cNvPr>
          <p:cNvCxnSpPr>
            <a:cxnSpLocks/>
          </p:cNvCxnSpPr>
          <p:nvPr/>
        </p:nvCxnSpPr>
        <p:spPr>
          <a:xfrm>
            <a:off x="10916429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6924416-C9E9-F2AC-E1A0-1CF83DA7F329}"/>
              </a:ext>
            </a:extLst>
          </p:cNvPr>
          <p:cNvSpPr txBox="1"/>
          <p:nvPr/>
        </p:nvSpPr>
        <p:spPr>
          <a:xfrm>
            <a:off x="2400982" y="276207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A933C18-40CF-DAB7-A246-BEF3DBE1A26D}"/>
              </a:ext>
            </a:extLst>
          </p:cNvPr>
          <p:cNvSpPr txBox="1"/>
          <p:nvPr/>
        </p:nvSpPr>
        <p:spPr>
          <a:xfrm>
            <a:off x="3586698" y="3005754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93AF129-8B75-2DA0-9E45-1C972E5B9D4C}"/>
              </a:ext>
            </a:extLst>
          </p:cNvPr>
          <p:cNvSpPr txBox="1"/>
          <p:nvPr/>
        </p:nvSpPr>
        <p:spPr>
          <a:xfrm>
            <a:off x="4772414" y="3211356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ECBA077-B560-508D-7099-CE407A566FF8}"/>
              </a:ext>
            </a:extLst>
          </p:cNvPr>
          <p:cNvSpPr txBox="1"/>
          <p:nvPr/>
        </p:nvSpPr>
        <p:spPr>
          <a:xfrm>
            <a:off x="5916537" y="3437537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9FCC9ED-19EF-0B72-FEA0-341D6C9DE0AA}"/>
              </a:ext>
            </a:extLst>
          </p:cNvPr>
          <p:cNvSpPr txBox="1"/>
          <p:nvPr/>
        </p:nvSpPr>
        <p:spPr>
          <a:xfrm>
            <a:off x="8204623" y="348005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6527AA3-B578-BF0A-2589-E04D1462CC35}"/>
              </a:ext>
            </a:extLst>
          </p:cNvPr>
          <p:cNvSpPr txBox="1"/>
          <p:nvPr/>
        </p:nvSpPr>
        <p:spPr>
          <a:xfrm>
            <a:off x="9388200" y="368051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0FFF7C7-2725-2FA5-0E2F-20D76110C100}"/>
              </a:ext>
            </a:extLst>
          </p:cNvPr>
          <p:cNvSpPr txBox="1"/>
          <p:nvPr/>
        </p:nvSpPr>
        <p:spPr>
          <a:xfrm>
            <a:off x="10552698" y="3694792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01B548A-C5D4-7038-005B-2E15E2EF4B7B}"/>
              </a:ext>
            </a:extLst>
          </p:cNvPr>
          <p:cNvSpPr txBox="1"/>
          <p:nvPr/>
        </p:nvSpPr>
        <p:spPr>
          <a:xfrm>
            <a:off x="2366528" y="45981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8995F42-F29B-AA85-8852-D532A5C1F758}"/>
              </a:ext>
            </a:extLst>
          </p:cNvPr>
          <p:cNvSpPr txBox="1"/>
          <p:nvPr/>
        </p:nvSpPr>
        <p:spPr>
          <a:xfrm>
            <a:off x="3505311" y="4618876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B53B55A-F8D8-4A5C-A345-243B14CE4D9A}"/>
              </a:ext>
            </a:extLst>
          </p:cNvPr>
          <p:cNvSpPr txBox="1"/>
          <p:nvPr/>
        </p:nvSpPr>
        <p:spPr>
          <a:xfrm>
            <a:off x="4675410" y="49966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AD92061-2A5E-FCA1-79AD-BAEFF22F6714}"/>
              </a:ext>
            </a:extLst>
          </p:cNvPr>
          <p:cNvSpPr txBox="1"/>
          <p:nvPr/>
        </p:nvSpPr>
        <p:spPr>
          <a:xfrm>
            <a:off x="5853483" y="499917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D97D482-914A-52F7-306E-815FA1A29FEF}"/>
              </a:ext>
            </a:extLst>
          </p:cNvPr>
          <p:cNvSpPr txBox="1"/>
          <p:nvPr/>
        </p:nvSpPr>
        <p:spPr>
          <a:xfrm>
            <a:off x="8157016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1D73C68-777A-2645-29BD-DEE5640491DE}"/>
              </a:ext>
            </a:extLst>
          </p:cNvPr>
          <p:cNvSpPr txBox="1"/>
          <p:nvPr/>
        </p:nvSpPr>
        <p:spPr>
          <a:xfrm>
            <a:off x="9319292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EFEEB18-F23C-E037-22DA-5821D5A74D42}"/>
              </a:ext>
            </a:extLst>
          </p:cNvPr>
          <p:cNvSpPr txBox="1"/>
          <p:nvPr/>
        </p:nvSpPr>
        <p:spPr>
          <a:xfrm>
            <a:off x="10520875" y="5304468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26761AB-F6C0-FA26-51BA-AD2BE73978E6}"/>
              </a:ext>
            </a:extLst>
          </p:cNvPr>
          <p:cNvSpPr/>
          <p:nvPr/>
        </p:nvSpPr>
        <p:spPr>
          <a:xfrm>
            <a:off x="11498888" y="3983274"/>
            <a:ext cx="501044" cy="236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F9D1AE89-1655-92A3-A683-51ED087E8988}"/>
              </a:ext>
            </a:extLst>
          </p:cNvPr>
          <p:cNvSpPr/>
          <p:nvPr/>
        </p:nvSpPr>
        <p:spPr>
          <a:xfrm>
            <a:off x="6839208" y="3486618"/>
            <a:ext cx="1164920" cy="45719"/>
          </a:xfrm>
          <a:prstGeom prst="rect">
            <a:avLst/>
          </a:prstGeom>
          <a:solidFill>
            <a:srgbClr val="7537F4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2CE970-5F8E-E8F4-FC9E-012230A3A148}"/>
              </a:ext>
            </a:extLst>
          </p:cNvPr>
          <p:cNvSpPr txBox="1"/>
          <p:nvPr/>
        </p:nvSpPr>
        <p:spPr>
          <a:xfrm>
            <a:off x="774635" y="733143"/>
            <a:ext cx="325269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ROADMAP</a:t>
            </a:r>
            <a:endParaRPr lang="es-AR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CCC3CB-9D30-F1EF-2093-8C8873A8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8397" y="824737"/>
            <a:ext cx="269510" cy="21692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56A18751-B2B9-7ED2-E13A-F632817A9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0031" y="817669"/>
            <a:ext cx="1713680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9DD287-5E02-9D17-C6D8-89A214CB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246" b="16246"/>
          <a:stretch/>
        </p:blipFill>
        <p:spPr>
          <a:xfrm>
            <a:off x="0" y="0"/>
            <a:ext cx="12192000" cy="68931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6D2CC25-0D53-67A1-7079-16DCD69177AA}"/>
              </a:ext>
            </a:extLst>
          </p:cNvPr>
          <p:cNvSpPr/>
          <p:nvPr/>
        </p:nvSpPr>
        <p:spPr>
          <a:xfrm>
            <a:off x="7695190" y="3274073"/>
            <a:ext cx="4067906" cy="772179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0357B9-E756-8F04-CEBF-850876A5A2E2}"/>
              </a:ext>
            </a:extLst>
          </p:cNvPr>
          <p:cNvSpPr txBox="1"/>
          <p:nvPr/>
        </p:nvSpPr>
        <p:spPr>
          <a:xfrm>
            <a:off x="7902737" y="3429000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4014A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TÍTULO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417B36-3000-680F-C012-17FEBD344113}"/>
              </a:ext>
            </a:extLst>
          </p:cNvPr>
          <p:cNvSpPr/>
          <p:nvPr/>
        </p:nvSpPr>
        <p:spPr>
          <a:xfrm>
            <a:off x="7695188" y="5515215"/>
            <a:ext cx="4067906" cy="472871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1BA953-1D3E-29A6-DF1A-F81F3708BC82}"/>
              </a:ext>
            </a:extLst>
          </p:cNvPr>
          <p:cNvSpPr/>
          <p:nvPr/>
        </p:nvSpPr>
        <p:spPr>
          <a:xfrm>
            <a:off x="7695189" y="3811791"/>
            <a:ext cx="4067907" cy="170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740155-E1FB-9337-5F62-6986FB8F15DE}"/>
              </a:ext>
            </a:extLst>
          </p:cNvPr>
          <p:cNvSpPr txBox="1"/>
          <p:nvPr/>
        </p:nvSpPr>
        <p:spPr>
          <a:xfrm>
            <a:off x="7860696" y="4519123"/>
            <a:ext cx="551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>
                <a:solidFill>
                  <a:srgbClr val="4014A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Texto corto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9E2ECBC8-B591-89BA-7021-B8CB7E54F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0" y="6367130"/>
            <a:ext cx="1562100" cy="127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5589AA-344E-DA8B-ABC9-F037298183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877" y="6315101"/>
            <a:ext cx="1713680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D6AA430-BCF2-437E-A6DC-757D2FDE08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8" t="656" r="1067" b="312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9B87E1-49A6-B40E-6305-4180418F4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7015608"/>
          </a:xfrm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7117EE-A1E9-ACBE-BDA8-E08A0184A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77" y="1924897"/>
            <a:ext cx="7110045" cy="357561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FA340F-5727-A816-15BB-24593E56B4E5}"/>
              </a:ext>
            </a:extLst>
          </p:cNvPr>
          <p:cNvSpPr txBox="1"/>
          <p:nvPr/>
        </p:nvSpPr>
        <p:spPr>
          <a:xfrm>
            <a:off x="2994920" y="3050982"/>
            <a:ext cx="5512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4000" dirty="0">
                <a:solidFill>
                  <a:srgbClr val="4014A1"/>
                </a:solidFill>
                <a:latin typeface="Pulso Light" pitchFamily="2" charset="0"/>
              </a:rPr>
              <a:t>¡ </a:t>
            </a:r>
            <a:r>
              <a:rPr lang="es-AR" sz="4000" dirty="0" err="1">
                <a:solidFill>
                  <a:srgbClr val="4014A1"/>
                </a:solidFill>
                <a:latin typeface="Pulso Light" pitchFamily="2" charset="0"/>
              </a:rPr>
              <a:t>Resumilo</a:t>
            </a:r>
            <a:r>
              <a:rPr lang="es-AR" sz="4000" dirty="0">
                <a:solidFill>
                  <a:srgbClr val="4014A1"/>
                </a:solidFill>
                <a:latin typeface="Pulso Light" pitchFamily="2" charset="0"/>
              </a:rPr>
              <a:t> en</a:t>
            </a:r>
          </a:p>
          <a:p>
            <a:pPr algn="l"/>
            <a:r>
              <a:rPr lang="es-AR" sz="4000" dirty="0">
                <a:solidFill>
                  <a:srgbClr val="4014A1"/>
                </a:solidFill>
                <a:latin typeface="Pulso Light" pitchFamily="2" charset="0"/>
              </a:rPr>
              <a:t>una frase!</a:t>
            </a:r>
          </a:p>
        </p:txBody>
      </p:sp>
      <p:pic>
        <p:nvPicPr>
          <p:cNvPr id="1026" name="Picture 2" descr="Cara Sonriendo Con Estrellas en Apple iOS 15.4">
            <a:extLst>
              <a:ext uri="{FF2B5EF4-FFF2-40B4-BE49-F238E27FC236}">
                <a16:creationId xmlns:a16="http://schemas.microsoft.com/office/drawing/2014/main" id="{CD52752E-72E2-B829-8FBF-29713A42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2" y="3737753"/>
            <a:ext cx="523126" cy="5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207B53-78C9-EA20-71CD-333A8A8C21D2}"/>
              </a:ext>
            </a:extLst>
          </p:cNvPr>
          <p:cNvSpPr txBox="1"/>
          <p:nvPr/>
        </p:nvSpPr>
        <p:spPr>
          <a:xfrm>
            <a:off x="5518694" y="5061192"/>
            <a:ext cx="96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>
                <a:solidFill>
                  <a:srgbClr val="7537F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#Hashtag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459D1877-040A-2A21-D92A-A1CF24F16A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750" y="6367130"/>
            <a:ext cx="1562100" cy="127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1A84E66-803C-4ED6-F13E-31293FB82A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1877" y="6315101"/>
            <a:ext cx="1713680" cy="23105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29D8A5A5-EF87-BA18-A609-6F76354CE0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149859" y="1608881"/>
            <a:ext cx="13612393" cy="389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885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LEC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F5565B6-3633-4CB6-9193-54B4B5735604}"/>
</file>

<file path=customXml/itemProps2.xml><?xml version="1.0" encoding="utf-8"?>
<ds:datastoreItem xmlns:ds="http://schemas.openxmlformats.org/officeDocument/2006/customXml" ds:itemID="{ADB22E71-6F65-4509-9368-E78B47A481C4}"/>
</file>

<file path=customXml/itemProps3.xml><?xml version="1.0" encoding="utf-8"?>
<ds:datastoreItem xmlns:ds="http://schemas.openxmlformats.org/officeDocument/2006/customXml" ds:itemID="{9B3224B7-16E8-4662-AE80-A8D728515E9C}"/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258</Words>
  <Application>Microsoft Macintosh PowerPoint</Application>
  <PresentationFormat>Panorámica</PresentationFormat>
  <Paragraphs>96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Pulso</vt:lpstr>
      <vt:lpstr>Pulso Light</vt:lpstr>
      <vt:lpstr>Calibri Light</vt:lpstr>
      <vt:lpstr>Roboto</vt:lpstr>
      <vt:lpstr>Arial</vt:lpstr>
      <vt:lpstr>Roboto Medium</vt:lpstr>
      <vt:lpstr>Calibri</vt:lpstr>
      <vt:lpstr>Roboto Thin</vt:lpstr>
      <vt:lpstr>Roboto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Grimolizzi</dc:creator>
  <cp:lastModifiedBy>Alejandro Grimolizzi</cp:lastModifiedBy>
  <cp:revision>7</cp:revision>
  <dcterms:created xsi:type="dcterms:W3CDTF">2023-03-08T17:12:51Z</dcterms:created>
  <dcterms:modified xsi:type="dcterms:W3CDTF">2023-04-17T14:39:25Z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0x010100839B9BFBC0242445A57E82AE5B001882</vt:lpwstr>
  </property>
</Properties>
</file>